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7128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421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88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81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431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853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10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04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66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25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478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06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26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779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4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76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2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7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83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84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14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SzPct val="100000"/>
              <a:defRPr sz="3000"/>
            </a:lvl1pPr>
            <a:lvl2pPr lvl="1">
              <a:spcBef>
                <a:spcPts val="480"/>
              </a:spcBef>
              <a:buSzPct val="100000"/>
              <a:defRPr sz="2400"/>
            </a:lvl2pPr>
            <a:lvl3pPr lvl="2">
              <a:spcBef>
                <a:spcPts val="480"/>
              </a:spcBef>
              <a:buSzPct val="100000"/>
              <a:defRPr sz="2400"/>
            </a:lvl3pPr>
            <a:lvl4pPr lvl="3">
              <a:spcBef>
                <a:spcPts val="360"/>
              </a:spcBef>
              <a:buSzPct val="100000"/>
              <a:defRPr sz="1800"/>
            </a:lvl4pPr>
            <a:lvl5pPr lvl="4">
              <a:spcBef>
                <a:spcPts val="360"/>
              </a:spcBef>
              <a:buSzPct val="100000"/>
              <a:defRPr sz="1800"/>
            </a:lvl5pPr>
            <a:lvl6pPr lvl="5">
              <a:spcBef>
                <a:spcPts val="360"/>
              </a:spcBef>
              <a:buSzPct val="100000"/>
              <a:defRPr sz="1800"/>
            </a:lvl6pPr>
            <a:lvl7pPr lvl="6">
              <a:spcBef>
                <a:spcPts val="360"/>
              </a:spcBef>
              <a:buSzPct val="100000"/>
              <a:defRPr sz="1800"/>
            </a:lvl7pPr>
            <a:lvl8pPr lvl="7">
              <a:spcBef>
                <a:spcPts val="360"/>
              </a:spcBef>
              <a:buSzPct val="100000"/>
              <a:defRPr sz="1800"/>
            </a:lvl8pPr>
            <a:lvl9pPr lvl="8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65899"/>
            <a:ext cx="7772400" cy="247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Computer Vision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Spring 2017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Problem Set #6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3042498"/>
            <a:ext cx="7772400" cy="817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Nikhil</a:t>
            </a:r>
            <a:r>
              <a:rPr lang="en" sz="1800" dirty="0" smtClean="0"/>
              <a:t> </a:t>
            </a:r>
            <a:r>
              <a:rPr lang="en-US" sz="1800" dirty="0" smtClean="0"/>
              <a:t>Gajendrakumar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/>
              <a:t>nikhil.g@gatech.edu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" name="Shape 3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2b: Laplacian Pyramid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0791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Laplacian Pyramid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ps6-2-b-1.png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0" y="1120191"/>
            <a:ext cx="7747800" cy="3196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3a: DataSeq1 displacements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2074112" y="44542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DataSeq1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ps6-3-a-1.png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684" y="1075638"/>
            <a:ext cx="2118352" cy="33786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3a: DataSeq1 Difference (cont.)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DataSeq1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ps6-3-a-2.png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70" y="961338"/>
            <a:ext cx="2181113" cy="3478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3a: DataSeq2 displacements (cont.)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412587" y="44542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DataSeq2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ps6-3-a-3.png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685" y="1063375"/>
            <a:ext cx="2848707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3a: DataSeq2 Difference (cont.)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DataSeq2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ps6-3-a-4.png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93" y="999855"/>
            <a:ext cx="2303584" cy="3455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4a: TestSeq displacements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412600" y="43951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TestSeq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00" y="979608"/>
            <a:ext cx="3110523" cy="34993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4a: TestSeq difference (cont.)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412600" y="440202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TestSeq1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92" y="1031390"/>
            <a:ext cx="1512277" cy="34026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4b: DataSeq1 displacements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412600" y="43951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DataSeq1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ps6-4-b-1.png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45" y="993227"/>
            <a:ext cx="4209632" cy="3357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4b: DataSeq1 difference (cont.)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412612" y="440202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DataSeq1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ps6-4-b-2.png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07" y="1063378"/>
            <a:ext cx="2109654" cy="33647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4c: DataSeq2 displacements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412600" y="43951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DataSeq2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ps6-4-c-1.png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4" y="1108278"/>
            <a:ext cx="4322663" cy="3241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1a: Base Shift0 and ShiftR2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2412600" y="431352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Shift0 and ShiftR2 pair image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ps6-1-a-1.png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00" y="1568490"/>
            <a:ext cx="5362575" cy="21438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4c: DataSeq2 difference (cont.)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24126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DataSeq2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ps6-4-c-2.png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54" y="1063378"/>
            <a:ext cx="2268415" cy="34026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784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5a: Juggle displacement CHALLENGE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12007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Juggle displacement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ps6-5-a-1.png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16" y="1063375"/>
            <a:ext cx="4574884" cy="34311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5a: Juggle Difference (cont.)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59245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Juggle difference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ps6-5-a-2.png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425" y="1063375"/>
            <a:ext cx="2251134" cy="3376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5a: Text response (cont.)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your results.  What did you do to get these results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Converted all the images to GRAY scale, divided the pixel values by 255 so that image values are in range [0, 1]. I also Gaussian blurred all the images with filter size of 7x7. I did lot of trail and error to find out the best values for the maximum number of levels and kernel size. Best result is obtained for maximum levels = 15 and kernel size = 20.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1a: Base Shift0 and ShiftR5U5 (cont.)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2412600" y="421232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Shift0 and ShiftR5U5 pair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ps6-1-a-2.png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67" y="1556239"/>
            <a:ext cx="5505939" cy="2064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1a: Text Response (cont.)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your results.  Did you blur the images?  If so, by how much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Gaussian blurred all the images with a kernel of size 7x7.</a:t>
            </a: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half of optical flow image from Shift0 to ShiftR2 are U values, and right half are V values. 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can see from 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ps6-1-a-1.png</a:t>
            </a: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values are predominant because center part of image is moved to right by 2 pixels. 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can see from 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ps6-1-a-</a:t>
            </a: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png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U and V values vary in similar way because center part of the image B has been moved Up an Right by 5 pixels.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1b: Base Shift0 and ShiftR10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412587" y="42291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Shift0 and ShiftR10 pair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ps6-1-b-1.png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42" y="1521186"/>
            <a:ext cx="5673531" cy="2127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1b: Base Shift0 and ShiftR20 (cont.)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412600" y="4246050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Shift0 and ShiftR20 pair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ps6-1-b-2.png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44" y="1598183"/>
            <a:ext cx="5567485" cy="20878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8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1b: Base Shift0 and ShiftR40 (cont.)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412600" y="43472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Shift0 and ShiftR40 pair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ps6-1-b-3.png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98" y="1619249"/>
            <a:ext cx="5690577" cy="21339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1b: Text Response (cont.)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your results.  Using the same amount of blurring in 1a, did this still work?  Do your results fall apart on any of the pairs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can see in </a:t>
            </a:r>
            <a:r>
              <a:rPr lang="en-US" sz="1600" b="1" dirty="0" smtClean="0"/>
              <a:t>ps6-1-b-2.png </a:t>
            </a:r>
            <a:r>
              <a:rPr lang="en-US" sz="1600" dirty="0" smtClean="0"/>
              <a:t>and </a:t>
            </a:r>
            <a:r>
              <a:rPr lang="en-US" sz="1600" b="1" dirty="0" smtClean="0"/>
              <a:t>ps6-1-b-3.png</a:t>
            </a:r>
            <a:r>
              <a:rPr lang="en-US" sz="1600" dirty="0" smtClean="0"/>
              <a:t>, using the same amount of blurring has increased the error progressively. Few blue spots in ps6-1-b-2.png indicate the increase in error. There are lots of blue and red spots in ps6-1-b-3.png indicating even more increase in error as the amount of shift of center part of the images increases.</a:t>
            </a:r>
            <a:endParaRPr lang="en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2a: Gaussian Pyramid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079100" y="4440075"/>
            <a:ext cx="4318800" cy="5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Pyramid Image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ps6-2-a-1.png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4" y="1173772"/>
            <a:ext cx="7738817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642</Words>
  <Application>Microsoft Macintosh PowerPoint</Application>
  <PresentationFormat>On-screen Show (16:9)</PresentationFormat>
  <Paragraphs>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light-gradient</vt:lpstr>
      <vt:lpstr>Computer Vision  Spring 2017 Problem Set #6</vt:lpstr>
      <vt:lpstr>1a: Base Shift0 and ShiftR2</vt:lpstr>
      <vt:lpstr>1a: Base Shift0 and ShiftR5U5 (cont.)</vt:lpstr>
      <vt:lpstr>1a: Text Response (cont.)</vt:lpstr>
      <vt:lpstr>1b: Base Shift0 and ShiftR10</vt:lpstr>
      <vt:lpstr>1b: Base Shift0 and ShiftR20 (cont.)</vt:lpstr>
      <vt:lpstr>1b: Base Shift0 and ShiftR40 (cont.)</vt:lpstr>
      <vt:lpstr>1b: Text Response (cont.)</vt:lpstr>
      <vt:lpstr>2a: Gaussian Pyramid</vt:lpstr>
      <vt:lpstr>2b: Laplacian Pyramid</vt:lpstr>
      <vt:lpstr>3a: DataSeq1 displacements</vt:lpstr>
      <vt:lpstr>3a: DataSeq1 Difference (cont.)</vt:lpstr>
      <vt:lpstr>3a: DataSeq2 displacements (cont.)</vt:lpstr>
      <vt:lpstr>3a: DataSeq2 Difference (cont.)</vt:lpstr>
      <vt:lpstr>4a: TestSeq displacements</vt:lpstr>
      <vt:lpstr>4a: TestSeq difference (cont.)</vt:lpstr>
      <vt:lpstr>4b: DataSeq1 displacements</vt:lpstr>
      <vt:lpstr>4b: DataSeq1 difference (cont.)</vt:lpstr>
      <vt:lpstr>4c: DataSeq2 displacements</vt:lpstr>
      <vt:lpstr>4c: DataSeq2 difference (cont.)</vt:lpstr>
      <vt:lpstr>5a: Juggle displacement CHALLENGE</vt:lpstr>
      <vt:lpstr>5a: Juggle Difference (cont.)</vt:lpstr>
      <vt:lpstr>5a: Text response (cont.)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Spring 2017 Problem Set #6</dc:title>
  <cp:lastModifiedBy>Nikhil Gajendrakumar</cp:lastModifiedBy>
  <cp:revision>34</cp:revision>
  <dcterms:modified xsi:type="dcterms:W3CDTF">2017-04-03T07:07:33Z</dcterms:modified>
</cp:coreProperties>
</file>